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9" r:id="rId2"/>
    <p:sldId id="454" r:id="rId3"/>
    <p:sldId id="436" r:id="rId4"/>
    <p:sldId id="427" r:id="rId5"/>
    <p:sldId id="475" r:id="rId6"/>
    <p:sldId id="429" r:id="rId7"/>
    <p:sldId id="428" r:id="rId8"/>
    <p:sldId id="476" r:id="rId9"/>
    <p:sldId id="477" r:id="rId10"/>
    <p:sldId id="493" r:id="rId11"/>
    <p:sldId id="495" r:id="rId12"/>
    <p:sldId id="430" r:id="rId13"/>
    <p:sldId id="443" r:id="rId14"/>
    <p:sldId id="432" r:id="rId15"/>
    <p:sldId id="433" r:id="rId16"/>
    <p:sldId id="478" r:id="rId17"/>
    <p:sldId id="479" r:id="rId18"/>
    <p:sldId id="434" r:id="rId19"/>
    <p:sldId id="494" r:id="rId20"/>
    <p:sldId id="480" r:id="rId21"/>
    <p:sldId id="445" r:id="rId22"/>
    <p:sldId id="446" r:id="rId23"/>
    <p:sldId id="496" r:id="rId24"/>
    <p:sldId id="447" r:id="rId25"/>
    <p:sldId id="457" r:id="rId26"/>
    <p:sldId id="455" r:id="rId27"/>
    <p:sldId id="456" r:id="rId28"/>
    <p:sldId id="461" r:id="rId29"/>
  </p:sldIdLst>
  <p:sldSz cx="12192000" cy="6858000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60">
          <p15:clr>
            <a:srgbClr val="A4A3A4"/>
          </p15:clr>
        </p15:guide>
        <p15:guide id="4" orient="horz" pos="23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蕾" initials="刘" lastIdx="1" clrIdx="0"/>
  <p:cmAuthor id="2" name="Microsoft Office 用户" initials="Office" lastIdx="1" clrIdx="1"/>
  <p:cmAuthor id="3" name="朱 超" initials="朱" lastIdx="2" clrIdx="2">
    <p:extLst>
      <p:ext uri="{19B8F6BF-5375-455C-9EA6-DF929625EA0E}">
        <p15:presenceInfo xmlns="" xmlns:p15="http://schemas.microsoft.com/office/powerpoint/2012/main" userId="ef478a8910f9416f" providerId="Windows Live"/>
      </p:ext>
    </p:extLst>
  </p:cmAuthor>
  <p:cmAuthor id="4" name="Microsoft Office User" initials="Office" lastIdx="2" clrIdx="3">
    <p:extLst>
      <p:ext uri="{19B8F6BF-5375-455C-9EA6-DF929625EA0E}">
        <p15:presenceInfo xmlns=""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6E9"/>
    <a:srgbClr val="D94D4D"/>
    <a:srgbClr val="68B82E"/>
    <a:srgbClr val="FFC000"/>
    <a:srgbClr val="C60A2D"/>
    <a:srgbClr val="C0504D"/>
    <a:srgbClr val="EBA538"/>
    <a:srgbClr val="4BB3D2"/>
    <a:srgbClr val="87AB6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84786" autoAdjust="0"/>
  </p:normalViewPr>
  <p:slideViewPr>
    <p:cSldViewPr snapToGrid="0">
      <p:cViewPr varScale="1">
        <p:scale>
          <a:sx n="95" d="100"/>
          <a:sy n="95" d="100"/>
        </p:scale>
        <p:origin x="-112" y="-360"/>
      </p:cViewPr>
      <p:guideLst>
        <p:guide orient="horz" pos="2160"/>
        <p:guide orient="horz" pos="2260"/>
        <p:guide orient="horz" pos="2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8729F-E550-954E-93C3-7683C751F8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366A3F-497E-514F-9CAD-90BF70369667}">
      <dgm:prSet/>
      <dgm:spPr/>
      <dgm:t>
        <a:bodyPr/>
        <a:lstStyle/>
        <a:p>
          <a:r>
            <a:rPr lang="zh-CN" altLang="en-US" dirty="0"/>
            <a:t>新建结果表</a:t>
          </a:r>
          <a:endParaRPr lang="zh-CN" dirty="0"/>
        </a:p>
      </dgm:t>
    </dgm:pt>
    <dgm:pt modelId="{8CC003B2-D14E-4A4E-85EE-2B216B72317D}" type="parTrans" cxnId="{944FCBA3-7E9D-6B4B-B8AB-0CEF115AE28C}">
      <dgm:prSet/>
      <dgm:spPr/>
      <dgm:t>
        <a:bodyPr/>
        <a:lstStyle/>
        <a:p>
          <a:endParaRPr lang="zh-CN" altLang="en-US"/>
        </a:p>
      </dgm:t>
    </dgm:pt>
    <dgm:pt modelId="{38C6E302-644F-F34C-87EA-09F1C5605572}" type="sibTrans" cxnId="{944FCBA3-7E9D-6B4B-B8AB-0CEF115AE28C}">
      <dgm:prSet/>
      <dgm:spPr/>
      <dgm:t>
        <a:bodyPr/>
        <a:lstStyle/>
        <a:p>
          <a:endParaRPr lang="zh-CN" altLang="en-US"/>
        </a:p>
      </dgm:t>
    </dgm:pt>
    <dgm:pt modelId="{D495EE61-8464-0144-819F-1DD7A7921957}">
      <dgm:prSet/>
      <dgm:spPr/>
      <dgm:t>
        <a:bodyPr/>
        <a:lstStyle/>
        <a:p>
          <a:r>
            <a:rPr lang="zh-CN" altLang="en-US" dirty="0"/>
            <a:t>创建实时任务</a:t>
          </a:r>
        </a:p>
      </dgm:t>
    </dgm:pt>
    <dgm:pt modelId="{52CC4DAD-2A4E-5F40-BE92-B64B432BB953}" type="parTrans" cxnId="{773FCCA5-D585-1D46-A46E-A08C17D42724}">
      <dgm:prSet/>
      <dgm:spPr/>
      <dgm:t>
        <a:bodyPr/>
        <a:lstStyle/>
        <a:p>
          <a:endParaRPr lang="zh-CN" altLang="en-US"/>
        </a:p>
      </dgm:t>
    </dgm:pt>
    <dgm:pt modelId="{89B7B728-CA25-2149-ADF2-45520B374455}" type="sibTrans" cxnId="{773FCCA5-D585-1D46-A46E-A08C17D42724}">
      <dgm:prSet/>
      <dgm:spPr/>
      <dgm:t>
        <a:bodyPr/>
        <a:lstStyle/>
        <a:p>
          <a:endParaRPr lang="zh-CN" altLang="en-US"/>
        </a:p>
      </dgm:t>
    </dgm:pt>
    <dgm:pt modelId="{ECCFF16C-76E6-2C4D-A772-29379901F586}">
      <dgm:prSet/>
      <dgm:spPr/>
      <dgm:t>
        <a:bodyPr/>
        <a:lstStyle/>
        <a:p>
          <a:r>
            <a:rPr lang="zh-CN" altLang="en-US" dirty="0"/>
            <a:t>脚本开发</a:t>
          </a:r>
        </a:p>
      </dgm:t>
    </dgm:pt>
    <dgm:pt modelId="{B0DC5377-94B2-0145-BE02-2B22BB1C27C9}" type="parTrans" cxnId="{31D623E0-FE3E-7942-9934-2BED4C2C2D1D}">
      <dgm:prSet/>
      <dgm:spPr/>
      <dgm:t>
        <a:bodyPr/>
        <a:lstStyle/>
        <a:p>
          <a:endParaRPr lang="zh-CN" altLang="en-US"/>
        </a:p>
      </dgm:t>
    </dgm:pt>
    <dgm:pt modelId="{28E17CB2-F79F-2F47-B5A8-4AC954D3F815}" type="sibTrans" cxnId="{31D623E0-FE3E-7942-9934-2BED4C2C2D1D}">
      <dgm:prSet/>
      <dgm:spPr/>
      <dgm:t>
        <a:bodyPr/>
        <a:lstStyle/>
        <a:p>
          <a:endParaRPr lang="zh-CN" altLang="en-US"/>
        </a:p>
      </dgm:t>
    </dgm:pt>
    <dgm:pt modelId="{2437B0AF-397C-754B-9973-D5682EF57026}">
      <dgm:prSet/>
      <dgm:spPr/>
      <dgm:t>
        <a:bodyPr/>
        <a:lstStyle/>
        <a:p>
          <a:r>
            <a:rPr lang="zh-CN" altLang="en-US" dirty="0"/>
            <a:t>选择源表和目标表</a:t>
          </a:r>
        </a:p>
      </dgm:t>
    </dgm:pt>
    <dgm:pt modelId="{22754FED-3014-AA4A-9762-15C6B314691A}" type="parTrans" cxnId="{E0484945-618D-0B4D-ABCC-0D42D3149289}">
      <dgm:prSet/>
      <dgm:spPr/>
      <dgm:t>
        <a:bodyPr/>
        <a:lstStyle/>
        <a:p>
          <a:endParaRPr lang="zh-CN" altLang="en-US"/>
        </a:p>
      </dgm:t>
    </dgm:pt>
    <dgm:pt modelId="{E6722CE3-9F80-B447-BF5B-6FD7DB98A5B4}" type="sibTrans" cxnId="{E0484945-618D-0B4D-ABCC-0D42D3149289}">
      <dgm:prSet/>
      <dgm:spPr/>
      <dgm:t>
        <a:bodyPr/>
        <a:lstStyle/>
        <a:p>
          <a:endParaRPr lang="zh-CN" altLang="en-US"/>
        </a:p>
      </dgm:t>
    </dgm:pt>
    <dgm:pt modelId="{09DB4F03-FF05-9A44-A3FD-5FE868007AE3}" type="pres">
      <dgm:prSet presAssocID="{FFC8729F-E550-954E-93C3-7683C751F84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980289-C95E-2D48-B9B9-15B92971D716}" type="pres">
      <dgm:prSet presAssocID="{3F366A3F-497E-514F-9CAD-90BF7036966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F78BD6-F529-6C40-B6A3-88B27A429CD0}" type="pres">
      <dgm:prSet presAssocID="{38C6E302-644F-F34C-87EA-09F1C560557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C725A75-7C35-FD47-AD04-D28697A99DF8}" type="pres">
      <dgm:prSet presAssocID="{38C6E302-644F-F34C-87EA-09F1C560557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A53749D-545C-6C47-B05F-14F0E4E593B8}" type="pres">
      <dgm:prSet presAssocID="{D495EE61-8464-0144-819F-1DD7A792195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30A435-2A98-614F-9610-61617BE1A463}" type="pres">
      <dgm:prSet presAssocID="{89B7B728-CA25-2149-ADF2-45520B37445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F70C055-587C-B848-A4E9-DFAB4C3F4F86}" type="pres">
      <dgm:prSet presAssocID="{89B7B728-CA25-2149-ADF2-45520B37445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DE492517-EF48-BF47-9BC9-5C893A784B5A}" type="pres">
      <dgm:prSet presAssocID="{2437B0AF-397C-754B-9973-D5682EF57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DFCA5C-883E-0B44-8B62-B7BD3FC3D510}" type="pres">
      <dgm:prSet presAssocID="{E6722CE3-9F80-B447-BF5B-6FD7DB98A5B4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35B4D2A-17BC-5F42-B48F-403D734F35A5}" type="pres">
      <dgm:prSet presAssocID="{E6722CE3-9F80-B447-BF5B-6FD7DB98A5B4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9212A127-C9A0-E844-9739-23552A471A6B}" type="pres">
      <dgm:prSet presAssocID="{ECCFF16C-76E6-2C4D-A772-29379901F58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73FCCA5-D585-1D46-A46E-A08C17D42724}" srcId="{FFC8729F-E550-954E-93C3-7683C751F842}" destId="{D495EE61-8464-0144-819F-1DD7A7921957}" srcOrd="1" destOrd="0" parTransId="{52CC4DAD-2A4E-5F40-BE92-B64B432BB953}" sibTransId="{89B7B728-CA25-2149-ADF2-45520B374455}"/>
    <dgm:cxn modelId="{1BA3BF25-8296-5D4E-A223-0BE469432E70}" type="presOf" srcId="{3F366A3F-497E-514F-9CAD-90BF70369667}" destId="{99980289-C95E-2D48-B9B9-15B92971D716}" srcOrd="0" destOrd="0" presId="urn:microsoft.com/office/officeart/2005/8/layout/process1"/>
    <dgm:cxn modelId="{944FCBA3-7E9D-6B4B-B8AB-0CEF115AE28C}" srcId="{FFC8729F-E550-954E-93C3-7683C751F842}" destId="{3F366A3F-497E-514F-9CAD-90BF70369667}" srcOrd="0" destOrd="0" parTransId="{8CC003B2-D14E-4A4E-85EE-2B216B72317D}" sibTransId="{38C6E302-644F-F34C-87EA-09F1C5605572}"/>
    <dgm:cxn modelId="{845AEAE2-2DC7-B94B-8D62-31196CEE556D}" type="presOf" srcId="{38C6E302-644F-F34C-87EA-09F1C5605572}" destId="{4BF78BD6-F529-6C40-B6A3-88B27A429CD0}" srcOrd="0" destOrd="0" presId="urn:microsoft.com/office/officeart/2005/8/layout/process1"/>
    <dgm:cxn modelId="{E0484945-618D-0B4D-ABCC-0D42D3149289}" srcId="{FFC8729F-E550-954E-93C3-7683C751F842}" destId="{2437B0AF-397C-754B-9973-D5682EF57026}" srcOrd="2" destOrd="0" parTransId="{22754FED-3014-AA4A-9762-15C6B314691A}" sibTransId="{E6722CE3-9F80-B447-BF5B-6FD7DB98A5B4}"/>
    <dgm:cxn modelId="{65D0393D-6AAA-8C48-A03E-822FB1543480}" type="presOf" srcId="{89B7B728-CA25-2149-ADF2-45520B374455}" destId="{7D30A435-2A98-614F-9610-61617BE1A463}" srcOrd="0" destOrd="0" presId="urn:microsoft.com/office/officeart/2005/8/layout/process1"/>
    <dgm:cxn modelId="{31D623E0-FE3E-7942-9934-2BED4C2C2D1D}" srcId="{FFC8729F-E550-954E-93C3-7683C751F842}" destId="{ECCFF16C-76E6-2C4D-A772-29379901F586}" srcOrd="3" destOrd="0" parTransId="{B0DC5377-94B2-0145-BE02-2B22BB1C27C9}" sibTransId="{28E17CB2-F79F-2F47-B5A8-4AC954D3F815}"/>
    <dgm:cxn modelId="{AFBC6F46-EBB2-4648-916F-B65ED69C74CB}" type="presOf" srcId="{D495EE61-8464-0144-819F-1DD7A7921957}" destId="{BA53749D-545C-6C47-B05F-14F0E4E593B8}" srcOrd="0" destOrd="0" presId="urn:microsoft.com/office/officeart/2005/8/layout/process1"/>
    <dgm:cxn modelId="{7BD7C596-7600-5F4C-9D11-641BBA583C45}" type="presOf" srcId="{E6722CE3-9F80-B447-BF5B-6FD7DB98A5B4}" destId="{40DFCA5C-883E-0B44-8B62-B7BD3FC3D510}" srcOrd="0" destOrd="0" presId="urn:microsoft.com/office/officeart/2005/8/layout/process1"/>
    <dgm:cxn modelId="{9E12B013-6C0B-564B-A17A-315F5076E9CF}" type="presOf" srcId="{FFC8729F-E550-954E-93C3-7683C751F842}" destId="{09DB4F03-FF05-9A44-A3FD-5FE868007AE3}" srcOrd="0" destOrd="0" presId="urn:microsoft.com/office/officeart/2005/8/layout/process1"/>
    <dgm:cxn modelId="{03F3EB14-CB01-B541-8AD7-3462982F0F31}" type="presOf" srcId="{2437B0AF-397C-754B-9973-D5682EF57026}" destId="{DE492517-EF48-BF47-9BC9-5C893A784B5A}" srcOrd="0" destOrd="0" presId="urn:microsoft.com/office/officeart/2005/8/layout/process1"/>
    <dgm:cxn modelId="{485E1FCB-721C-4B4D-9AE4-91309A1279B6}" type="presOf" srcId="{89B7B728-CA25-2149-ADF2-45520B374455}" destId="{EF70C055-587C-B848-A4E9-DFAB4C3F4F86}" srcOrd="1" destOrd="0" presId="urn:microsoft.com/office/officeart/2005/8/layout/process1"/>
    <dgm:cxn modelId="{A360CE1D-6F3A-604B-AFFE-4EF50C6D9246}" type="presOf" srcId="{E6722CE3-9F80-B447-BF5B-6FD7DB98A5B4}" destId="{135B4D2A-17BC-5F42-B48F-403D734F35A5}" srcOrd="1" destOrd="0" presId="urn:microsoft.com/office/officeart/2005/8/layout/process1"/>
    <dgm:cxn modelId="{F7AD8E33-09E0-AA4A-B93A-6C800BD562AA}" type="presOf" srcId="{ECCFF16C-76E6-2C4D-A772-29379901F586}" destId="{9212A127-C9A0-E844-9739-23552A471A6B}" srcOrd="0" destOrd="0" presId="urn:microsoft.com/office/officeart/2005/8/layout/process1"/>
    <dgm:cxn modelId="{CAB628BF-7EE7-3744-9D12-963A8FC22D62}" type="presOf" srcId="{38C6E302-644F-F34C-87EA-09F1C5605572}" destId="{FC725A75-7C35-FD47-AD04-D28697A99DF8}" srcOrd="1" destOrd="0" presId="urn:microsoft.com/office/officeart/2005/8/layout/process1"/>
    <dgm:cxn modelId="{949A5EE5-261D-F44B-82FD-FC266E465305}" type="presParOf" srcId="{09DB4F03-FF05-9A44-A3FD-5FE868007AE3}" destId="{99980289-C95E-2D48-B9B9-15B92971D716}" srcOrd="0" destOrd="0" presId="urn:microsoft.com/office/officeart/2005/8/layout/process1"/>
    <dgm:cxn modelId="{1A98D2E9-DBBF-DE43-8987-B4474C3BF0DC}" type="presParOf" srcId="{09DB4F03-FF05-9A44-A3FD-5FE868007AE3}" destId="{4BF78BD6-F529-6C40-B6A3-88B27A429CD0}" srcOrd="1" destOrd="0" presId="urn:microsoft.com/office/officeart/2005/8/layout/process1"/>
    <dgm:cxn modelId="{D3BBB6CA-0DC5-5448-8AB2-86AD82CD7664}" type="presParOf" srcId="{4BF78BD6-F529-6C40-B6A3-88B27A429CD0}" destId="{FC725A75-7C35-FD47-AD04-D28697A99DF8}" srcOrd="0" destOrd="0" presId="urn:microsoft.com/office/officeart/2005/8/layout/process1"/>
    <dgm:cxn modelId="{36BE6ED7-7E02-D248-8E49-A179AAEC1FDD}" type="presParOf" srcId="{09DB4F03-FF05-9A44-A3FD-5FE868007AE3}" destId="{BA53749D-545C-6C47-B05F-14F0E4E593B8}" srcOrd="2" destOrd="0" presId="urn:microsoft.com/office/officeart/2005/8/layout/process1"/>
    <dgm:cxn modelId="{F70D940B-34C6-9F49-9FD2-DD847B81A84E}" type="presParOf" srcId="{09DB4F03-FF05-9A44-A3FD-5FE868007AE3}" destId="{7D30A435-2A98-614F-9610-61617BE1A463}" srcOrd="3" destOrd="0" presId="urn:microsoft.com/office/officeart/2005/8/layout/process1"/>
    <dgm:cxn modelId="{64260A1B-5C9A-4A44-8F20-2A7D0C5E0428}" type="presParOf" srcId="{7D30A435-2A98-614F-9610-61617BE1A463}" destId="{EF70C055-587C-B848-A4E9-DFAB4C3F4F86}" srcOrd="0" destOrd="0" presId="urn:microsoft.com/office/officeart/2005/8/layout/process1"/>
    <dgm:cxn modelId="{B5546C01-F53B-0649-9AAA-F44980A5B7B4}" type="presParOf" srcId="{09DB4F03-FF05-9A44-A3FD-5FE868007AE3}" destId="{DE492517-EF48-BF47-9BC9-5C893A784B5A}" srcOrd="4" destOrd="0" presId="urn:microsoft.com/office/officeart/2005/8/layout/process1"/>
    <dgm:cxn modelId="{0BA78F2B-E26A-6D47-B5A3-C0141613361F}" type="presParOf" srcId="{09DB4F03-FF05-9A44-A3FD-5FE868007AE3}" destId="{40DFCA5C-883E-0B44-8B62-B7BD3FC3D510}" srcOrd="5" destOrd="0" presId="urn:microsoft.com/office/officeart/2005/8/layout/process1"/>
    <dgm:cxn modelId="{960F3A52-6668-6647-BE5A-FE1BCA069EDC}" type="presParOf" srcId="{40DFCA5C-883E-0B44-8B62-B7BD3FC3D510}" destId="{135B4D2A-17BC-5F42-B48F-403D734F35A5}" srcOrd="0" destOrd="0" presId="urn:microsoft.com/office/officeart/2005/8/layout/process1"/>
    <dgm:cxn modelId="{1F00DC61-AED3-614A-ACC0-E13AB373ECCC}" type="presParOf" srcId="{09DB4F03-FF05-9A44-A3FD-5FE868007AE3}" destId="{9212A127-C9A0-E844-9739-23552A471A6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8729F-E550-954E-93C3-7683C751F8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366A3F-497E-514F-9CAD-90BF70369667}">
      <dgm:prSet/>
      <dgm:spPr/>
      <dgm:t>
        <a:bodyPr/>
        <a:lstStyle/>
        <a:p>
          <a:r>
            <a:rPr kumimoji="1" lang="zh-CN" dirty="0"/>
            <a:t>数据自测</a:t>
          </a:r>
          <a:endParaRPr lang="zh-CN" dirty="0"/>
        </a:p>
      </dgm:t>
    </dgm:pt>
    <dgm:pt modelId="{8CC003B2-D14E-4A4E-85EE-2B216B72317D}" type="parTrans" cxnId="{944FCBA3-7E9D-6B4B-B8AB-0CEF115AE28C}">
      <dgm:prSet/>
      <dgm:spPr/>
      <dgm:t>
        <a:bodyPr/>
        <a:lstStyle/>
        <a:p>
          <a:endParaRPr lang="zh-CN" altLang="en-US"/>
        </a:p>
      </dgm:t>
    </dgm:pt>
    <dgm:pt modelId="{38C6E302-644F-F34C-87EA-09F1C5605572}" type="sibTrans" cxnId="{944FCBA3-7E9D-6B4B-B8AB-0CEF115AE28C}">
      <dgm:prSet/>
      <dgm:spPr/>
      <dgm:t>
        <a:bodyPr/>
        <a:lstStyle/>
        <a:p>
          <a:endParaRPr lang="zh-CN" altLang="en-US"/>
        </a:p>
      </dgm:t>
    </dgm:pt>
    <dgm:pt modelId="{D05A60DB-F41B-9C42-A270-89679F87FD4E}">
      <dgm:prSet/>
      <dgm:spPr/>
      <dgm:t>
        <a:bodyPr/>
        <a:lstStyle/>
        <a:p>
          <a:r>
            <a:rPr lang="zh-CN" altLang="en-US" dirty="0"/>
            <a:t>申请提测</a:t>
          </a:r>
        </a:p>
      </dgm:t>
    </dgm:pt>
    <dgm:pt modelId="{29202362-8020-6247-B084-9D9B5DFE6145}" type="parTrans" cxnId="{807AA8D5-DBBC-1E40-8AA3-E1AAC109E4CC}">
      <dgm:prSet/>
      <dgm:spPr/>
      <dgm:t>
        <a:bodyPr/>
        <a:lstStyle/>
        <a:p>
          <a:endParaRPr lang="zh-CN" altLang="en-US"/>
        </a:p>
      </dgm:t>
    </dgm:pt>
    <dgm:pt modelId="{2D839119-29D0-E948-AC73-AB105C80243E}" type="sibTrans" cxnId="{807AA8D5-DBBC-1E40-8AA3-E1AAC109E4CC}">
      <dgm:prSet/>
      <dgm:spPr/>
      <dgm:t>
        <a:bodyPr/>
        <a:lstStyle/>
        <a:p>
          <a:endParaRPr lang="zh-CN" altLang="en-US"/>
        </a:p>
      </dgm:t>
    </dgm:pt>
    <dgm:pt modelId="{ECCFF16C-76E6-2C4D-A772-29379901F586}">
      <dgm:prSet/>
      <dgm:spPr/>
      <dgm:t>
        <a:bodyPr/>
        <a:lstStyle/>
        <a:p>
          <a:r>
            <a:rPr lang="zh-CN" altLang="en-US" dirty="0"/>
            <a:t>任务上线发布</a:t>
          </a:r>
        </a:p>
      </dgm:t>
    </dgm:pt>
    <dgm:pt modelId="{B0DC5377-94B2-0145-BE02-2B22BB1C27C9}" type="parTrans" cxnId="{31D623E0-FE3E-7942-9934-2BED4C2C2D1D}">
      <dgm:prSet/>
      <dgm:spPr/>
      <dgm:t>
        <a:bodyPr/>
        <a:lstStyle/>
        <a:p>
          <a:endParaRPr lang="zh-CN" altLang="en-US"/>
        </a:p>
      </dgm:t>
    </dgm:pt>
    <dgm:pt modelId="{28E17CB2-F79F-2F47-B5A8-4AC954D3F815}" type="sibTrans" cxnId="{31D623E0-FE3E-7942-9934-2BED4C2C2D1D}">
      <dgm:prSet/>
      <dgm:spPr/>
      <dgm:t>
        <a:bodyPr/>
        <a:lstStyle/>
        <a:p>
          <a:endParaRPr lang="zh-CN" altLang="en-US"/>
        </a:p>
      </dgm:t>
    </dgm:pt>
    <dgm:pt modelId="{09DB4F03-FF05-9A44-A3FD-5FE868007AE3}" type="pres">
      <dgm:prSet presAssocID="{FFC8729F-E550-954E-93C3-7683C751F84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980289-C95E-2D48-B9B9-15B92971D716}" type="pres">
      <dgm:prSet presAssocID="{3F366A3F-497E-514F-9CAD-90BF7036966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F78BD6-F529-6C40-B6A3-88B27A429CD0}" type="pres">
      <dgm:prSet presAssocID="{38C6E302-644F-F34C-87EA-09F1C5605572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725A75-7C35-FD47-AD04-D28697A99DF8}" type="pres">
      <dgm:prSet presAssocID="{38C6E302-644F-F34C-87EA-09F1C5605572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A6E13C5-06A3-C74E-A1AE-98A681F14B96}" type="pres">
      <dgm:prSet presAssocID="{D05A60DB-F41B-9C42-A270-89679F87FD4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2A644C-E3B4-2846-A191-1DFB635A1D54}" type="pres">
      <dgm:prSet presAssocID="{2D839119-29D0-E948-AC73-AB105C80243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E0E7515-F8CB-7B4C-9FCA-553E90513E7E}" type="pres">
      <dgm:prSet presAssocID="{2D839119-29D0-E948-AC73-AB105C80243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9212A127-C9A0-E844-9739-23552A471A6B}" type="pres">
      <dgm:prSet presAssocID="{ECCFF16C-76E6-2C4D-A772-29379901F58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A3BF25-8296-5D4E-A223-0BE469432E70}" type="presOf" srcId="{3F366A3F-497E-514F-9CAD-90BF70369667}" destId="{99980289-C95E-2D48-B9B9-15B92971D716}" srcOrd="0" destOrd="0" presId="urn:microsoft.com/office/officeart/2005/8/layout/process1"/>
    <dgm:cxn modelId="{944FCBA3-7E9D-6B4B-B8AB-0CEF115AE28C}" srcId="{FFC8729F-E550-954E-93C3-7683C751F842}" destId="{3F366A3F-497E-514F-9CAD-90BF70369667}" srcOrd="0" destOrd="0" parTransId="{8CC003B2-D14E-4A4E-85EE-2B216B72317D}" sibTransId="{38C6E302-644F-F34C-87EA-09F1C5605572}"/>
    <dgm:cxn modelId="{845AEAE2-2DC7-B94B-8D62-31196CEE556D}" type="presOf" srcId="{38C6E302-644F-F34C-87EA-09F1C5605572}" destId="{4BF78BD6-F529-6C40-B6A3-88B27A429CD0}" srcOrd="0" destOrd="0" presId="urn:microsoft.com/office/officeart/2005/8/layout/process1"/>
    <dgm:cxn modelId="{F1FA45D7-35C6-C648-AE92-2FA4460239C7}" type="presOf" srcId="{2D839119-29D0-E948-AC73-AB105C80243E}" destId="{6B2A644C-E3B4-2846-A191-1DFB635A1D54}" srcOrd="0" destOrd="0" presId="urn:microsoft.com/office/officeart/2005/8/layout/process1"/>
    <dgm:cxn modelId="{31D623E0-FE3E-7942-9934-2BED4C2C2D1D}" srcId="{FFC8729F-E550-954E-93C3-7683C751F842}" destId="{ECCFF16C-76E6-2C4D-A772-29379901F586}" srcOrd="2" destOrd="0" parTransId="{B0DC5377-94B2-0145-BE02-2B22BB1C27C9}" sibTransId="{28E17CB2-F79F-2F47-B5A8-4AC954D3F815}"/>
    <dgm:cxn modelId="{9E12B013-6C0B-564B-A17A-315F5076E9CF}" type="presOf" srcId="{FFC8729F-E550-954E-93C3-7683C751F842}" destId="{09DB4F03-FF05-9A44-A3FD-5FE868007AE3}" srcOrd="0" destOrd="0" presId="urn:microsoft.com/office/officeart/2005/8/layout/process1"/>
    <dgm:cxn modelId="{807AA8D5-DBBC-1E40-8AA3-E1AAC109E4CC}" srcId="{FFC8729F-E550-954E-93C3-7683C751F842}" destId="{D05A60DB-F41B-9C42-A270-89679F87FD4E}" srcOrd="1" destOrd="0" parTransId="{29202362-8020-6247-B084-9D9B5DFE6145}" sibTransId="{2D839119-29D0-E948-AC73-AB105C80243E}"/>
    <dgm:cxn modelId="{F7AD8E33-09E0-AA4A-B93A-6C800BD562AA}" type="presOf" srcId="{ECCFF16C-76E6-2C4D-A772-29379901F586}" destId="{9212A127-C9A0-E844-9739-23552A471A6B}" srcOrd="0" destOrd="0" presId="urn:microsoft.com/office/officeart/2005/8/layout/process1"/>
    <dgm:cxn modelId="{01BE2EE8-059B-CB4A-9943-F18586B6782C}" type="presOf" srcId="{D05A60DB-F41B-9C42-A270-89679F87FD4E}" destId="{6A6E13C5-06A3-C74E-A1AE-98A681F14B96}" srcOrd="0" destOrd="0" presId="urn:microsoft.com/office/officeart/2005/8/layout/process1"/>
    <dgm:cxn modelId="{C83F6048-1816-B643-B82C-76B7073777CE}" type="presOf" srcId="{2D839119-29D0-E948-AC73-AB105C80243E}" destId="{1E0E7515-F8CB-7B4C-9FCA-553E90513E7E}" srcOrd="1" destOrd="0" presId="urn:microsoft.com/office/officeart/2005/8/layout/process1"/>
    <dgm:cxn modelId="{CAB628BF-7EE7-3744-9D12-963A8FC22D62}" type="presOf" srcId="{38C6E302-644F-F34C-87EA-09F1C5605572}" destId="{FC725A75-7C35-FD47-AD04-D28697A99DF8}" srcOrd="1" destOrd="0" presId="urn:microsoft.com/office/officeart/2005/8/layout/process1"/>
    <dgm:cxn modelId="{949A5EE5-261D-F44B-82FD-FC266E465305}" type="presParOf" srcId="{09DB4F03-FF05-9A44-A3FD-5FE868007AE3}" destId="{99980289-C95E-2D48-B9B9-15B92971D716}" srcOrd="0" destOrd="0" presId="urn:microsoft.com/office/officeart/2005/8/layout/process1"/>
    <dgm:cxn modelId="{1A98D2E9-DBBF-DE43-8987-B4474C3BF0DC}" type="presParOf" srcId="{09DB4F03-FF05-9A44-A3FD-5FE868007AE3}" destId="{4BF78BD6-F529-6C40-B6A3-88B27A429CD0}" srcOrd="1" destOrd="0" presId="urn:microsoft.com/office/officeart/2005/8/layout/process1"/>
    <dgm:cxn modelId="{D3BBB6CA-0DC5-5448-8AB2-86AD82CD7664}" type="presParOf" srcId="{4BF78BD6-F529-6C40-B6A3-88B27A429CD0}" destId="{FC725A75-7C35-FD47-AD04-D28697A99DF8}" srcOrd="0" destOrd="0" presId="urn:microsoft.com/office/officeart/2005/8/layout/process1"/>
    <dgm:cxn modelId="{463232FE-DB71-9F43-83C7-265E2AF39AB1}" type="presParOf" srcId="{09DB4F03-FF05-9A44-A3FD-5FE868007AE3}" destId="{6A6E13C5-06A3-C74E-A1AE-98A681F14B96}" srcOrd="2" destOrd="0" presId="urn:microsoft.com/office/officeart/2005/8/layout/process1"/>
    <dgm:cxn modelId="{ECDFB893-CEA2-B840-8192-32C7B6B8FD3B}" type="presParOf" srcId="{09DB4F03-FF05-9A44-A3FD-5FE868007AE3}" destId="{6B2A644C-E3B4-2846-A191-1DFB635A1D54}" srcOrd="3" destOrd="0" presId="urn:microsoft.com/office/officeart/2005/8/layout/process1"/>
    <dgm:cxn modelId="{94E262D5-EAFB-4040-9C03-89BD0C29A8D8}" type="presParOf" srcId="{6B2A644C-E3B4-2846-A191-1DFB635A1D54}" destId="{1E0E7515-F8CB-7B4C-9FCA-553E90513E7E}" srcOrd="0" destOrd="0" presId="urn:microsoft.com/office/officeart/2005/8/layout/process1"/>
    <dgm:cxn modelId="{1F00DC61-AED3-614A-ACC0-E13AB373ECCC}" type="presParOf" srcId="{09DB4F03-FF05-9A44-A3FD-5FE868007AE3}" destId="{9212A127-C9A0-E844-9739-23552A471A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C8729F-E550-954E-93C3-7683C751F8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366A3F-497E-514F-9CAD-90BF70369667}">
      <dgm:prSet/>
      <dgm:spPr/>
      <dgm:t>
        <a:bodyPr/>
        <a:lstStyle/>
        <a:p>
          <a:r>
            <a:rPr lang="zh-CN" altLang="en-US" dirty="0"/>
            <a:t>监控告警</a:t>
          </a:r>
          <a:endParaRPr lang="zh-CN" dirty="0"/>
        </a:p>
      </dgm:t>
    </dgm:pt>
    <dgm:pt modelId="{8CC003B2-D14E-4A4E-85EE-2B216B72317D}" type="parTrans" cxnId="{944FCBA3-7E9D-6B4B-B8AB-0CEF115AE28C}">
      <dgm:prSet/>
      <dgm:spPr/>
      <dgm:t>
        <a:bodyPr/>
        <a:lstStyle/>
        <a:p>
          <a:endParaRPr lang="zh-CN" altLang="en-US"/>
        </a:p>
      </dgm:t>
    </dgm:pt>
    <dgm:pt modelId="{38C6E302-644F-F34C-87EA-09F1C5605572}" type="sibTrans" cxnId="{944FCBA3-7E9D-6B4B-B8AB-0CEF115AE28C}">
      <dgm:prSet/>
      <dgm:spPr/>
      <dgm:t>
        <a:bodyPr/>
        <a:lstStyle/>
        <a:p>
          <a:endParaRPr lang="zh-CN" altLang="en-US"/>
        </a:p>
      </dgm:t>
    </dgm:pt>
    <dgm:pt modelId="{D05A60DB-F41B-9C42-A270-89679F87FD4E}">
      <dgm:prSet/>
      <dgm:spPr/>
      <dgm:t>
        <a:bodyPr/>
        <a:lstStyle/>
        <a:p>
          <a:r>
            <a:rPr lang="zh-CN" altLang="en-US" dirty="0"/>
            <a:t>数据服务</a:t>
          </a:r>
        </a:p>
      </dgm:t>
    </dgm:pt>
    <dgm:pt modelId="{29202362-8020-6247-B084-9D9B5DFE6145}" type="parTrans" cxnId="{807AA8D5-DBBC-1E40-8AA3-E1AAC109E4CC}">
      <dgm:prSet/>
      <dgm:spPr/>
      <dgm:t>
        <a:bodyPr/>
        <a:lstStyle/>
        <a:p>
          <a:endParaRPr lang="zh-CN" altLang="en-US"/>
        </a:p>
      </dgm:t>
    </dgm:pt>
    <dgm:pt modelId="{2D839119-29D0-E948-AC73-AB105C80243E}" type="sibTrans" cxnId="{807AA8D5-DBBC-1E40-8AA3-E1AAC109E4CC}">
      <dgm:prSet/>
      <dgm:spPr/>
      <dgm:t>
        <a:bodyPr/>
        <a:lstStyle/>
        <a:p>
          <a:endParaRPr lang="zh-CN" altLang="en-US"/>
        </a:p>
      </dgm:t>
    </dgm:pt>
    <dgm:pt modelId="{ECCFF16C-76E6-2C4D-A772-29379901F586}">
      <dgm:prSet/>
      <dgm:spPr/>
      <dgm:t>
        <a:bodyPr/>
        <a:lstStyle/>
        <a:p>
          <a:r>
            <a:rPr lang="zh-CN" altLang="en-US" dirty="0"/>
            <a:t>需求上线</a:t>
          </a:r>
        </a:p>
      </dgm:t>
    </dgm:pt>
    <dgm:pt modelId="{B0DC5377-94B2-0145-BE02-2B22BB1C27C9}" type="parTrans" cxnId="{31D623E0-FE3E-7942-9934-2BED4C2C2D1D}">
      <dgm:prSet/>
      <dgm:spPr/>
      <dgm:t>
        <a:bodyPr/>
        <a:lstStyle/>
        <a:p>
          <a:endParaRPr lang="zh-CN" altLang="en-US"/>
        </a:p>
      </dgm:t>
    </dgm:pt>
    <dgm:pt modelId="{28E17CB2-F79F-2F47-B5A8-4AC954D3F815}" type="sibTrans" cxnId="{31D623E0-FE3E-7942-9934-2BED4C2C2D1D}">
      <dgm:prSet/>
      <dgm:spPr/>
      <dgm:t>
        <a:bodyPr/>
        <a:lstStyle/>
        <a:p>
          <a:endParaRPr lang="zh-CN" altLang="en-US"/>
        </a:p>
      </dgm:t>
    </dgm:pt>
    <dgm:pt modelId="{09DB4F03-FF05-9A44-A3FD-5FE868007AE3}" type="pres">
      <dgm:prSet presAssocID="{FFC8729F-E550-954E-93C3-7683C751F84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980289-C95E-2D48-B9B9-15B92971D716}" type="pres">
      <dgm:prSet presAssocID="{3F366A3F-497E-514F-9CAD-90BF7036966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F78BD6-F529-6C40-B6A3-88B27A429CD0}" type="pres">
      <dgm:prSet presAssocID="{38C6E302-644F-F34C-87EA-09F1C5605572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725A75-7C35-FD47-AD04-D28697A99DF8}" type="pres">
      <dgm:prSet presAssocID="{38C6E302-644F-F34C-87EA-09F1C5605572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A6E13C5-06A3-C74E-A1AE-98A681F14B96}" type="pres">
      <dgm:prSet presAssocID="{D05A60DB-F41B-9C42-A270-89679F87FD4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2A644C-E3B4-2846-A191-1DFB635A1D54}" type="pres">
      <dgm:prSet presAssocID="{2D839119-29D0-E948-AC73-AB105C80243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E0E7515-F8CB-7B4C-9FCA-553E90513E7E}" type="pres">
      <dgm:prSet presAssocID="{2D839119-29D0-E948-AC73-AB105C80243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9212A127-C9A0-E844-9739-23552A471A6B}" type="pres">
      <dgm:prSet presAssocID="{ECCFF16C-76E6-2C4D-A772-29379901F58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A3BF25-8296-5D4E-A223-0BE469432E70}" type="presOf" srcId="{3F366A3F-497E-514F-9CAD-90BF70369667}" destId="{99980289-C95E-2D48-B9B9-15B92971D716}" srcOrd="0" destOrd="0" presId="urn:microsoft.com/office/officeart/2005/8/layout/process1"/>
    <dgm:cxn modelId="{944FCBA3-7E9D-6B4B-B8AB-0CEF115AE28C}" srcId="{FFC8729F-E550-954E-93C3-7683C751F842}" destId="{3F366A3F-497E-514F-9CAD-90BF70369667}" srcOrd="0" destOrd="0" parTransId="{8CC003B2-D14E-4A4E-85EE-2B216B72317D}" sibTransId="{38C6E302-644F-F34C-87EA-09F1C5605572}"/>
    <dgm:cxn modelId="{845AEAE2-2DC7-B94B-8D62-31196CEE556D}" type="presOf" srcId="{38C6E302-644F-F34C-87EA-09F1C5605572}" destId="{4BF78BD6-F529-6C40-B6A3-88B27A429CD0}" srcOrd="0" destOrd="0" presId="urn:microsoft.com/office/officeart/2005/8/layout/process1"/>
    <dgm:cxn modelId="{F1FA45D7-35C6-C648-AE92-2FA4460239C7}" type="presOf" srcId="{2D839119-29D0-E948-AC73-AB105C80243E}" destId="{6B2A644C-E3B4-2846-A191-1DFB635A1D54}" srcOrd="0" destOrd="0" presId="urn:microsoft.com/office/officeart/2005/8/layout/process1"/>
    <dgm:cxn modelId="{31D623E0-FE3E-7942-9934-2BED4C2C2D1D}" srcId="{FFC8729F-E550-954E-93C3-7683C751F842}" destId="{ECCFF16C-76E6-2C4D-A772-29379901F586}" srcOrd="2" destOrd="0" parTransId="{B0DC5377-94B2-0145-BE02-2B22BB1C27C9}" sibTransId="{28E17CB2-F79F-2F47-B5A8-4AC954D3F815}"/>
    <dgm:cxn modelId="{9E12B013-6C0B-564B-A17A-315F5076E9CF}" type="presOf" srcId="{FFC8729F-E550-954E-93C3-7683C751F842}" destId="{09DB4F03-FF05-9A44-A3FD-5FE868007AE3}" srcOrd="0" destOrd="0" presId="urn:microsoft.com/office/officeart/2005/8/layout/process1"/>
    <dgm:cxn modelId="{807AA8D5-DBBC-1E40-8AA3-E1AAC109E4CC}" srcId="{FFC8729F-E550-954E-93C3-7683C751F842}" destId="{D05A60DB-F41B-9C42-A270-89679F87FD4E}" srcOrd="1" destOrd="0" parTransId="{29202362-8020-6247-B084-9D9B5DFE6145}" sibTransId="{2D839119-29D0-E948-AC73-AB105C80243E}"/>
    <dgm:cxn modelId="{F7AD8E33-09E0-AA4A-B93A-6C800BD562AA}" type="presOf" srcId="{ECCFF16C-76E6-2C4D-A772-29379901F586}" destId="{9212A127-C9A0-E844-9739-23552A471A6B}" srcOrd="0" destOrd="0" presId="urn:microsoft.com/office/officeart/2005/8/layout/process1"/>
    <dgm:cxn modelId="{01BE2EE8-059B-CB4A-9943-F18586B6782C}" type="presOf" srcId="{D05A60DB-F41B-9C42-A270-89679F87FD4E}" destId="{6A6E13C5-06A3-C74E-A1AE-98A681F14B96}" srcOrd="0" destOrd="0" presId="urn:microsoft.com/office/officeart/2005/8/layout/process1"/>
    <dgm:cxn modelId="{C83F6048-1816-B643-B82C-76B7073777CE}" type="presOf" srcId="{2D839119-29D0-E948-AC73-AB105C80243E}" destId="{1E0E7515-F8CB-7B4C-9FCA-553E90513E7E}" srcOrd="1" destOrd="0" presId="urn:microsoft.com/office/officeart/2005/8/layout/process1"/>
    <dgm:cxn modelId="{CAB628BF-7EE7-3744-9D12-963A8FC22D62}" type="presOf" srcId="{38C6E302-644F-F34C-87EA-09F1C5605572}" destId="{FC725A75-7C35-FD47-AD04-D28697A99DF8}" srcOrd="1" destOrd="0" presId="urn:microsoft.com/office/officeart/2005/8/layout/process1"/>
    <dgm:cxn modelId="{949A5EE5-261D-F44B-82FD-FC266E465305}" type="presParOf" srcId="{09DB4F03-FF05-9A44-A3FD-5FE868007AE3}" destId="{99980289-C95E-2D48-B9B9-15B92971D716}" srcOrd="0" destOrd="0" presId="urn:microsoft.com/office/officeart/2005/8/layout/process1"/>
    <dgm:cxn modelId="{1A98D2E9-DBBF-DE43-8987-B4474C3BF0DC}" type="presParOf" srcId="{09DB4F03-FF05-9A44-A3FD-5FE868007AE3}" destId="{4BF78BD6-F529-6C40-B6A3-88B27A429CD0}" srcOrd="1" destOrd="0" presId="urn:microsoft.com/office/officeart/2005/8/layout/process1"/>
    <dgm:cxn modelId="{D3BBB6CA-0DC5-5448-8AB2-86AD82CD7664}" type="presParOf" srcId="{4BF78BD6-F529-6C40-B6A3-88B27A429CD0}" destId="{FC725A75-7C35-FD47-AD04-D28697A99DF8}" srcOrd="0" destOrd="0" presId="urn:microsoft.com/office/officeart/2005/8/layout/process1"/>
    <dgm:cxn modelId="{463232FE-DB71-9F43-83C7-265E2AF39AB1}" type="presParOf" srcId="{09DB4F03-FF05-9A44-A3FD-5FE868007AE3}" destId="{6A6E13C5-06A3-C74E-A1AE-98A681F14B96}" srcOrd="2" destOrd="0" presId="urn:microsoft.com/office/officeart/2005/8/layout/process1"/>
    <dgm:cxn modelId="{ECDFB893-CEA2-B840-8192-32C7B6B8FD3B}" type="presParOf" srcId="{09DB4F03-FF05-9A44-A3FD-5FE868007AE3}" destId="{6B2A644C-E3B4-2846-A191-1DFB635A1D54}" srcOrd="3" destOrd="0" presId="urn:microsoft.com/office/officeart/2005/8/layout/process1"/>
    <dgm:cxn modelId="{94E262D5-EAFB-4040-9C03-89BD0C29A8D8}" type="presParOf" srcId="{6B2A644C-E3B4-2846-A191-1DFB635A1D54}" destId="{1E0E7515-F8CB-7B4C-9FCA-553E90513E7E}" srcOrd="0" destOrd="0" presId="urn:microsoft.com/office/officeart/2005/8/layout/process1"/>
    <dgm:cxn modelId="{1F00DC61-AED3-614A-ACC0-E13AB373ECCC}" type="presParOf" srcId="{09DB4F03-FF05-9A44-A3FD-5FE868007AE3}" destId="{9212A127-C9A0-E844-9739-23552A471A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80289-C95E-2D48-B9B9-15B92971D716}">
      <dsp:nvSpPr>
        <dsp:cNvPr id="0" name=""/>
        <dsp:cNvSpPr/>
      </dsp:nvSpPr>
      <dsp:spPr>
        <a:xfrm>
          <a:off x="4420" y="550517"/>
          <a:ext cx="1932607" cy="1159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/>
            <a:t>新建结果表</a:t>
          </a:r>
          <a:endParaRPr lang="zh-CN" sz="3000" kern="1200" dirty="0"/>
        </a:p>
      </dsp:txBody>
      <dsp:txXfrm>
        <a:off x="38382" y="584479"/>
        <a:ext cx="1864683" cy="1091640"/>
      </dsp:txXfrm>
    </dsp:sp>
    <dsp:sp modelId="{4BF78BD6-F529-6C40-B6A3-88B27A429CD0}">
      <dsp:nvSpPr>
        <dsp:cNvPr id="0" name=""/>
        <dsp:cNvSpPr/>
      </dsp:nvSpPr>
      <dsp:spPr>
        <a:xfrm>
          <a:off x="2130288" y="890656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2130288" y="986513"/>
        <a:ext cx="286798" cy="287572"/>
      </dsp:txXfrm>
    </dsp:sp>
    <dsp:sp modelId="{BA53749D-545C-6C47-B05F-14F0E4E593B8}">
      <dsp:nvSpPr>
        <dsp:cNvPr id="0" name=""/>
        <dsp:cNvSpPr/>
      </dsp:nvSpPr>
      <dsp:spPr>
        <a:xfrm>
          <a:off x="2710070" y="550517"/>
          <a:ext cx="1932607" cy="1159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/>
            <a:t>创建实时任务</a:t>
          </a:r>
        </a:p>
      </dsp:txBody>
      <dsp:txXfrm>
        <a:off x="2744032" y="584479"/>
        <a:ext cx="1864683" cy="1091640"/>
      </dsp:txXfrm>
    </dsp:sp>
    <dsp:sp modelId="{7D30A435-2A98-614F-9610-61617BE1A463}">
      <dsp:nvSpPr>
        <dsp:cNvPr id="0" name=""/>
        <dsp:cNvSpPr/>
      </dsp:nvSpPr>
      <dsp:spPr>
        <a:xfrm>
          <a:off x="4835939" y="890656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4835939" y="986513"/>
        <a:ext cx="286798" cy="287572"/>
      </dsp:txXfrm>
    </dsp:sp>
    <dsp:sp modelId="{DE492517-EF48-BF47-9BC9-5C893A784B5A}">
      <dsp:nvSpPr>
        <dsp:cNvPr id="0" name=""/>
        <dsp:cNvSpPr/>
      </dsp:nvSpPr>
      <dsp:spPr>
        <a:xfrm>
          <a:off x="5415721" y="550517"/>
          <a:ext cx="1932607" cy="1159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/>
            <a:t>选择源表和目标表</a:t>
          </a:r>
        </a:p>
      </dsp:txBody>
      <dsp:txXfrm>
        <a:off x="5449683" y="584479"/>
        <a:ext cx="1864683" cy="1091640"/>
      </dsp:txXfrm>
    </dsp:sp>
    <dsp:sp modelId="{40DFCA5C-883E-0B44-8B62-B7BD3FC3D510}">
      <dsp:nvSpPr>
        <dsp:cNvPr id="0" name=""/>
        <dsp:cNvSpPr/>
      </dsp:nvSpPr>
      <dsp:spPr>
        <a:xfrm>
          <a:off x="7541589" y="890656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541589" y="986513"/>
        <a:ext cx="286798" cy="287572"/>
      </dsp:txXfrm>
    </dsp:sp>
    <dsp:sp modelId="{9212A127-C9A0-E844-9739-23552A471A6B}">
      <dsp:nvSpPr>
        <dsp:cNvPr id="0" name=""/>
        <dsp:cNvSpPr/>
      </dsp:nvSpPr>
      <dsp:spPr>
        <a:xfrm>
          <a:off x="8121372" y="550517"/>
          <a:ext cx="1932607" cy="1159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/>
            <a:t>脚本开发</a:t>
          </a:r>
        </a:p>
      </dsp:txBody>
      <dsp:txXfrm>
        <a:off x="8155334" y="584479"/>
        <a:ext cx="1864683" cy="1091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80289-C95E-2D48-B9B9-15B92971D716}">
      <dsp:nvSpPr>
        <dsp:cNvPr id="0" name=""/>
        <dsp:cNvSpPr/>
      </dsp:nvSpPr>
      <dsp:spPr>
        <a:xfrm>
          <a:off x="7590" y="0"/>
          <a:ext cx="2268636" cy="13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sz="3500" kern="1200" dirty="0"/>
            <a:t>数据自测</a:t>
          </a:r>
          <a:endParaRPr lang="zh-CN" sz="3500" kern="1200" dirty="0"/>
        </a:p>
      </dsp:txBody>
      <dsp:txXfrm>
        <a:off x="46275" y="38685"/>
        <a:ext cx="2191266" cy="1243430"/>
      </dsp:txXfrm>
    </dsp:sp>
    <dsp:sp modelId="{4BF78BD6-F529-6C40-B6A3-88B27A429CD0}">
      <dsp:nvSpPr>
        <dsp:cNvPr id="0" name=""/>
        <dsp:cNvSpPr/>
      </dsp:nvSpPr>
      <dsp:spPr>
        <a:xfrm>
          <a:off x="2503090" y="379089"/>
          <a:ext cx="480950" cy="5626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2503090" y="491613"/>
        <a:ext cx="336665" cy="337573"/>
      </dsp:txXfrm>
    </dsp:sp>
    <dsp:sp modelId="{6A6E13C5-06A3-C74E-A1AE-98A681F14B96}">
      <dsp:nvSpPr>
        <dsp:cNvPr id="0" name=""/>
        <dsp:cNvSpPr/>
      </dsp:nvSpPr>
      <dsp:spPr>
        <a:xfrm>
          <a:off x="3183681" y="0"/>
          <a:ext cx="2268636" cy="13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/>
            <a:t>申请提测</a:t>
          </a:r>
        </a:p>
      </dsp:txBody>
      <dsp:txXfrm>
        <a:off x="3222366" y="38685"/>
        <a:ext cx="2191266" cy="1243430"/>
      </dsp:txXfrm>
    </dsp:sp>
    <dsp:sp modelId="{6B2A644C-E3B4-2846-A191-1DFB635A1D54}">
      <dsp:nvSpPr>
        <dsp:cNvPr id="0" name=""/>
        <dsp:cNvSpPr/>
      </dsp:nvSpPr>
      <dsp:spPr>
        <a:xfrm>
          <a:off x="5679182" y="379089"/>
          <a:ext cx="480950" cy="5626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679182" y="491613"/>
        <a:ext cx="336665" cy="337573"/>
      </dsp:txXfrm>
    </dsp:sp>
    <dsp:sp modelId="{9212A127-C9A0-E844-9739-23552A471A6B}">
      <dsp:nvSpPr>
        <dsp:cNvPr id="0" name=""/>
        <dsp:cNvSpPr/>
      </dsp:nvSpPr>
      <dsp:spPr>
        <a:xfrm>
          <a:off x="6359773" y="0"/>
          <a:ext cx="2268636" cy="13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/>
            <a:t>任务上线发布</a:t>
          </a:r>
        </a:p>
      </dsp:txBody>
      <dsp:txXfrm>
        <a:off x="6398458" y="38685"/>
        <a:ext cx="2191266" cy="1243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80289-C95E-2D48-B9B9-15B92971D716}">
      <dsp:nvSpPr>
        <dsp:cNvPr id="0" name=""/>
        <dsp:cNvSpPr/>
      </dsp:nvSpPr>
      <dsp:spPr>
        <a:xfrm>
          <a:off x="7500" y="13215"/>
          <a:ext cx="2241946" cy="1345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/>
            <a:t>监控告警</a:t>
          </a:r>
          <a:endParaRPr lang="zh-CN" sz="3700" kern="1200" dirty="0"/>
        </a:p>
      </dsp:txBody>
      <dsp:txXfrm>
        <a:off x="46899" y="52614"/>
        <a:ext cx="2163148" cy="1266370"/>
      </dsp:txXfrm>
    </dsp:sp>
    <dsp:sp modelId="{4BF78BD6-F529-6C40-B6A3-88B27A429CD0}">
      <dsp:nvSpPr>
        <dsp:cNvPr id="0" name=""/>
        <dsp:cNvSpPr/>
      </dsp:nvSpPr>
      <dsp:spPr>
        <a:xfrm>
          <a:off x="2473642" y="407798"/>
          <a:ext cx="475292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2473642" y="518998"/>
        <a:ext cx="332704" cy="333602"/>
      </dsp:txXfrm>
    </dsp:sp>
    <dsp:sp modelId="{6A6E13C5-06A3-C74E-A1AE-98A681F14B96}">
      <dsp:nvSpPr>
        <dsp:cNvPr id="0" name=""/>
        <dsp:cNvSpPr/>
      </dsp:nvSpPr>
      <dsp:spPr>
        <a:xfrm>
          <a:off x="3146226" y="13215"/>
          <a:ext cx="2241946" cy="1345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/>
            <a:t>数据服务</a:t>
          </a:r>
        </a:p>
      </dsp:txBody>
      <dsp:txXfrm>
        <a:off x="3185625" y="52614"/>
        <a:ext cx="2163148" cy="1266370"/>
      </dsp:txXfrm>
    </dsp:sp>
    <dsp:sp modelId="{6B2A644C-E3B4-2846-A191-1DFB635A1D54}">
      <dsp:nvSpPr>
        <dsp:cNvPr id="0" name=""/>
        <dsp:cNvSpPr/>
      </dsp:nvSpPr>
      <dsp:spPr>
        <a:xfrm>
          <a:off x="5612368" y="407798"/>
          <a:ext cx="475292" cy="556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5612368" y="518998"/>
        <a:ext cx="332704" cy="333602"/>
      </dsp:txXfrm>
    </dsp:sp>
    <dsp:sp modelId="{9212A127-C9A0-E844-9739-23552A471A6B}">
      <dsp:nvSpPr>
        <dsp:cNvPr id="0" name=""/>
        <dsp:cNvSpPr/>
      </dsp:nvSpPr>
      <dsp:spPr>
        <a:xfrm>
          <a:off x="6284952" y="13215"/>
          <a:ext cx="2241946" cy="13451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/>
            <a:t>需求上线</a:t>
          </a:r>
        </a:p>
      </dsp:txBody>
      <dsp:txXfrm>
        <a:off x="6324351" y="52614"/>
        <a:ext cx="2163148" cy="1266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86189-D491-468D-8A14-51DD794AF8F5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981C2-7ECF-47D2-B733-6AB569F9E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2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9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1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21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7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523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52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30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97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24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428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47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801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959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46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33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72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50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79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2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159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4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3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8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94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2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981C2-7ECF-47D2-B733-6AB569F9E7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8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0AC9-9EC2-4BCB-A782-C38282B33B2E}" type="datetimeFigureOut">
              <a:rPr lang="zh-CN" altLang="en-US" smtClean="0"/>
              <a:t>20/1/16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Weidian.com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BADAA-97BA-43A2-BC4E-4F8B05F9676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E:\公司资料\logo-01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0108" y="168672"/>
            <a:ext cx="1013637" cy="53791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d.vdian.net/dsManager.html%23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cs.vdian.net/pages/viewpage.action?pageId=708454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B3FF5034-CD8A-0E44-8C70-03593D892883}"/>
              </a:ext>
            </a:extLst>
          </p:cNvPr>
          <p:cNvSpPr txBox="1"/>
          <p:nvPr/>
        </p:nvSpPr>
        <p:spPr>
          <a:xfrm>
            <a:off x="4005942" y="298268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实时</a:t>
            </a:r>
            <a:r>
              <a:rPr lang="zh-CN" altLang="en-US" sz="4800" b="1" dirty="0" smtClean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数据开发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B5DBF45-5438-904A-A583-66131584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589" y="241049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48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开发实现</a:t>
            </a:r>
          </a:p>
        </p:txBody>
      </p:sp>
    </p:spTree>
    <p:extLst>
      <p:ext uri="{BB962C8B-B14F-4D97-AF65-F5344CB8AC3E}">
        <p14:creationId xmlns:p14="http://schemas.microsoft.com/office/powerpoint/2010/main" val="178355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="" xmlns:a16="http://schemas.microsoft.com/office/drawing/2014/main" id="{2B6FF489-AAD0-A34D-A28E-CB6EE6222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913735"/>
              </p:ext>
            </p:extLst>
          </p:nvPr>
        </p:nvGraphicFramePr>
        <p:xfrm>
          <a:off x="965200" y="2209800"/>
          <a:ext cx="10058400" cy="226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948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6248" y="51558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新建结果表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E48A240C-A025-3A44-8A00-F323B9B32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1" y="1434467"/>
            <a:ext cx="10352671" cy="51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0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6248" y="531839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新建结果表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C4D07B8-3595-4341-947E-A3E15B79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" y="1529862"/>
            <a:ext cx="11172752" cy="48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18664" y="523055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创建实时任务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BCFC248-4940-A143-9293-094044B1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2" y="1107830"/>
            <a:ext cx="9741878" cy="55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18664" y="531839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创建实时任务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2A74959-2ACC-C543-9217-73A8C32D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15" y="1391090"/>
            <a:ext cx="10128738" cy="46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18664" y="531839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选择源表和目标表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E09BB48-8657-C848-A2FE-489ECF5D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3" y="1862066"/>
            <a:ext cx="11554047" cy="49959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AD6B072-ABE2-3841-94EF-A4964318A4DC}"/>
              </a:ext>
            </a:extLst>
          </p:cNvPr>
          <p:cNvSpPr txBox="1"/>
          <p:nvPr/>
        </p:nvSpPr>
        <p:spPr>
          <a:xfrm>
            <a:off x="637953" y="128928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源表选择：</a:t>
            </a:r>
          </a:p>
        </p:txBody>
      </p:sp>
    </p:spTree>
    <p:extLst>
      <p:ext uri="{BB962C8B-B14F-4D97-AF65-F5344CB8AC3E}">
        <p14:creationId xmlns:p14="http://schemas.microsoft.com/office/powerpoint/2010/main" val="127077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18664" y="531839"/>
            <a:ext cx="3950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选择源数据和目标表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AD6B072-ABE2-3841-94EF-A4964318A4DC}"/>
              </a:ext>
            </a:extLst>
          </p:cNvPr>
          <p:cNvSpPr txBox="1"/>
          <p:nvPr/>
        </p:nvSpPr>
        <p:spPr>
          <a:xfrm>
            <a:off x="518664" y="135241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目标表选择：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FD4BE18-025E-9F44-993E-AC86C41AA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4" y="1988317"/>
            <a:ext cx="11864722" cy="50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9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465910" y="303239"/>
            <a:ext cx="18582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脚本开发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2FDEE7E-1CB5-CE4D-A3A8-7E91D1B61BF8}"/>
              </a:ext>
            </a:extLst>
          </p:cNvPr>
          <p:cNvSpPr txBox="1"/>
          <p:nvPr/>
        </p:nvSpPr>
        <p:spPr>
          <a:xfrm>
            <a:off x="465911" y="1380458"/>
            <a:ext cx="3030219" cy="289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4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Tips</a:t>
            </a:r>
            <a:r>
              <a:rPr kumimoji="1" lang="en" altLang="zh-CN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endParaRPr kumimoji="1" lang="en" altLang="zh-CN" sz="2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输出表脚本</a:t>
            </a:r>
            <a:r>
              <a:rPr kumimoji="1"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insert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的时候注意字段顺序，按实际结果表的字段顺序进行插入数据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注意代码规范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3FAE5D8-D50B-384F-99BA-D22CC368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809" y="672832"/>
            <a:ext cx="6670953" cy="618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9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="" xmlns:a16="http://schemas.microsoft.com/office/drawing/2014/main" id="{1FA693F8-4291-224A-9D9C-D607B553E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959988"/>
              </p:ext>
            </p:extLst>
          </p:nvPr>
        </p:nvGraphicFramePr>
        <p:xfrm>
          <a:off x="1524000" y="2540000"/>
          <a:ext cx="8636000" cy="132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555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7C2BB4A-95B3-3640-A5B4-1544887C32E8}"/>
              </a:ext>
            </a:extLst>
          </p:cNvPr>
          <p:cNvSpPr txBox="1"/>
          <p:nvPr/>
        </p:nvSpPr>
        <p:spPr>
          <a:xfrm>
            <a:off x="718812" y="658246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实时数仓架构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773DF18-A368-BB4A-873A-498B7516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30" y="1100896"/>
            <a:ext cx="7962244" cy="55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77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465910" y="303239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日常环境测试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65F4849-696A-E341-B15A-66115D10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0" y="1550578"/>
            <a:ext cx="11726090" cy="51034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E9916C87-427C-F449-8F5E-F6AFC6C2A895}"/>
              </a:ext>
            </a:extLst>
          </p:cNvPr>
          <p:cNvSpPr txBox="1"/>
          <p:nvPr/>
        </p:nvSpPr>
        <p:spPr>
          <a:xfrm>
            <a:off x="465910" y="103463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日常环境运行：</a:t>
            </a:r>
          </a:p>
        </p:txBody>
      </p:sp>
    </p:spTree>
    <p:extLst>
      <p:ext uri="{BB962C8B-B14F-4D97-AF65-F5344CB8AC3E}">
        <p14:creationId xmlns:p14="http://schemas.microsoft.com/office/powerpoint/2010/main" val="291018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DB17E44-B4E1-B84B-8D5F-66876E47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0" y="1460711"/>
            <a:ext cx="10389781" cy="53972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E8EE3AE2-A38F-A54E-B040-0D5E796D3780}"/>
              </a:ext>
            </a:extLst>
          </p:cNvPr>
          <p:cNvSpPr txBox="1"/>
          <p:nvPr/>
        </p:nvSpPr>
        <p:spPr>
          <a:xfrm>
            <a:off x="465910" y="989696"/>
            <a:ext cx="8624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日常环境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MOCK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数据：</a:t>
            </a:r>
            <a:r>
              <a:rPr kumimoji="1" lang="zh-CN" altLang="en-US" sz="20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注意！！</a:t>
            </a:r>
            <a:r>
              <a:rPr kumimoji="1" lang="en-US" altLang="zh-CN" sz="20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mock</a:t>
            </a:r>
            <a:r>
              <a:rPr kumimoji="1" lang="zh-CN" altLang="en-US" sz="20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的数据根据自己的逻辑进行合理修改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59AA598-2E8E-284F-AE72-2E304409833F}"/>
              </a:ext>
            </a:extLst>
          </p:cNvPr>
          <p:cNvSpPr txBox="1"/>
          <p:nvPr/>
        </p:nvSpPr>
        <p:spPr>
          <a:xfrm>
            <a:off x="465910" y="303239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日常环境测试</a:t>
            </a:r>
          </a:p>
        </p:txBody>
      </p:sp>
    </p:spTree>
    <p:extLst>
      <p:ext uri="{BB962C8B-B14F-4D97-AF65-F5344CB8AC3E}">
        <p14:creationId xmlns:p14="http://schemas.microsoft.com/office/powerpoint/2010/main" val="187584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18664" y="514255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线上发布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C76E51B-831E-8B40-86D4-E8E1FB85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1" y="1476460"/>
            <a:ext cx="10779369" cy="49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1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="" xmlns:a16="http://schemas.microsoft.com/office/drawing/2014/main" id="{1FA693F8-4291-224A-9D9C-D607B553E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632265"/>
              </p:ext>
            </p:extLst>
          </p:nvPr>
        </p:nvGraphicFramePr>
        <p:xfrm>
          <a:off x="1524000" y="2489200"/>
          <a:ext cx="85344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73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6249" y="303239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配置监控告警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915C147-735A-374E-857F-D1669FBA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9" y="1524779"/>
            <a:ext cx="10972739" cy="29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6249" y="303239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配置监控告警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A19D453-9BCD-6247-84DC-4F8B991B7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6" b="44615"/>
          <a:stretch/>
        </p:blipFill>
        <p:spPr>
          <a:xfrm>
            <a:off x="1477106" y="1097496"/>
            <a:ext cx="7877909" cy="57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6249" y="303239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数据服务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707D3D7-BDD1-1840-A219-A06A2563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9" y="1802488"/>
            <a:ext cx="10943492" cy="42968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4DC4DC8B-99AD-2147-9C3A-CDE9C54D9B30}"/>
              </a:ext>
            </a:extLst>
          </p:cNvPr>
          <p:cNvSpPr txBox="1"/>
          <p:nvPr/>
        </p:nvSpPr>
        <p:spPr>
          <a:xfrm>
            <a:off x="756139" y="1235315"/>
            <a:ext cx="561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链接：</a:t>
            </a:r>
            <a:r>
              <a:rPr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rId4"/>
              </a:rPr>
              <a:t>http://d.vdian.net/dsManager.html#/</a:t>
            </a:r>
            <a:endParaRPr kumimoji="1" lang="zh-CN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912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6249" y="303239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配置数据服务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6E761CD-98C2-7E4F-A214-528D6C48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93" y="1199474"/>
            <a:ext cx="9549917" cy="5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3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53182" y="591106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需求总结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0393055-85A5-4D40-B5C6-D8B56F81D26E}"/>
              </a:ext>
            </a:extLst>
          </p:cNvPr>
          <p:cNvSpPr txBox="1"/>
          <p:nvPr/>
        </p:nvSpPr>
        <p:spPr>
          <a:xfrm>
            <a:off x="1337733" y="1964266"/>
            <a:ext cx="6056466" cy="507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至此，一个完整的实时数据开发已经完成了！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👏👏</a:t>
            </a:r>
            <a:endParaRPr kumimoji="1" lang="zh-CN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6AE22BC-C3E8-4C43-8898-7AC4BD16C5CF}"/>
              </a:ext>
            </a:extLst>
          </p:cNvPr>
          <p:cNvSpPr txBox="1"/>
          <p:nvPr/>
        </p:nvSpPr>
        <p:spPr>
          <a:xfrm>
            <a:off x="1337733" y="4026155"/>
            <a:ext cx="7120988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如果有实时数据开发的需求，请参考需求规范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" altLang="zh-CN" sz="2000" dirty="0">
                <a:hlinkClick r:id="rId3"/>
              </a:rPr>
              <a:t> http://docs.vdian.net/pages/viewpage.action?pageId=70845414</a:t>
            </a:r>
            <a:endParaRPr kumimoji="1" lang="zh-CN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BD486CAA-41AD-0341-A70E-DB5D8D716504}"/>
              </a:ext>
            </a:extLst>
          </p:cNvPr>
          <p:cNvSpPr txBox="1"/>
          <p:nvPr/>
        </p:nvSpPr>
        <p:spPr>
          <a:xfrm>
            <a:off x="1337733" y="3013364"/>
            <a:ext cx="7423827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这些步骤需要</a:t>
            </a:r>
            <a:r>
              <a:rPr kumimoji="1" lang="zh-CN" altLang="en-US" sz="20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特别注意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 需求分析，结果表存储，数据测试。</a:t>
            </a:r>
          </a:p>
        </p:txBody>
      </p:sp>
    </p:spTree>
    <p:extLst>
      <p:ext uri="{BB962C8B-B14F-4D97-AF65-F5344CB8AC3E}">
        <p14:creationId xmlns:p14="http://schemas.microsoft.com/office/powerpoint/2010/main" val="228322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54E2776-AE7A-7E4A-A8A2-FB958A14260D}"/>
              </a:ext>
            </a:extLst>
          </p:cNvPr>
          <p:cNvSpPr/>
          <p:nvPr/>
        </p:nvSpPr>
        <p:spPr>
          <a:xfrm>
            <a:off x="4637315" y="3026229"/>
            <a:ext cx="3797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8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应用实践</a:t>
            </a:r>
            <a:endParaRPr lang="en-US" altLang="zh-CN" sz="48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713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5400" y="1920241"/>
            <a:ext cx="3962400" cy="2236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统计每个商家当日实时成交用户数、支付订单数、支付成交金额，并在店长版经营分析首页展示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3E53248-6F67-8E42-9E6D-530C57006112}"/>
              </a:ext>
            </a:extLst>
          </p:cNvPr>
          <p:cNvSpPr txBox="1"/>
          <p:nvPr/>
        </p:nvSpPr>
        <p:spPr>
          <a:xfrm>
            <a:off x="766352" y="729698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zh-CN" altLang="en-US" sz="3200" b="1" dirty="0">
                <a:solidFill>
                  <a:prstClr val="black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需求</a:t>
            </a:r>
            <a:endParaRPr kumimoji="1" lang="en-US" altLang="zh-CN" sz="3200" b="1" dirty="0">
              <a:solidFill>
                <a:prstClr val="black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579A7F3-3A08-D645-A0C8-D5DD6714B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39" y="729698"/>
            <a:ext cx="4000443" cy="59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538089" y="742853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回顾离线开发</a:t>
            </a:r>
            <a:endParaRPr kumimoji="1" lang="en-US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D9A1FCC-5703-5A45-A975-1955BAD1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58" y="1035241"/>
            <a:ext cx="6967880" cy="54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2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BD00F6A-6148-4B45-9D05-09DCF698E6BE}"/>
              </a:ext>
            </a:extLst>
          </p:cNvPr>
          <p:cNvSpPr txBox="1"/>
          <p:nvPr/>
        </p:nvSpPr>
        <p:spPr>
          <a:xfrm>
            <a:off x="363751" y="394511"/>
            <a:ext cx="26949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实时需求</a:t>
            </a:r>
            <a:endParaRPr lang="en-US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开发实现流程</a:t>
            </a:r>
            <a:endParaRPr lang="zh-CN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AC50598-855A-4D46-97D2-3AB2692E20D4}"/>
              </a:ext>
            </a:extLst>
          </p:cNvPr>
          <p:cNvSpPr txBox="1"/>
          <p:nvPr/>
        </p:nvSpPr>
        <p:spPr>
          <a:xfrm>
            <a:off x="363751" y="1599491"/>
            <a:ext cx="360101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Tips</a:t>
            </a:r>
            <a:r>
              <a:rPr kumimoji="1" lang="zh-CN" altLang="en-US" sz="20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/>
            </a:r>
            <a:b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</a:b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新增：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确定技术方案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日常环境测试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2.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原则：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数仓需求评审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ods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kumimoji="1"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dwd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kumimoji="1"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dws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数仓统一     管理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B8DD7F9-826E-2B4B-9007-8EC726C39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-1168400"/>
            <a:ext cx="9880600" cy="85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59523" y="2039815"/>
            <a:ext cx="997047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核心指标：统计日期，商家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ID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，成交客户数，支付订单数，支付金额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数据口径：统计当日截止到当前时间商家维度下的支付成功的订单，买家，订单金额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业务使用展示：经营分析首页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C841B2A-FAF4-6A48-B575-8B44A7A89935}"/>
              </a:ext>
            </a:extLst>
          </p:cNvPr>
          <p:cNvSpPr txBox="1"/>
          <p:nvPr/>
        </p:nvSpPr>
        <p:spPr>
          <a:xfrm>
            <a:off x="720969" y="756139"/>
            <a:ext cx="18582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明确需求</a:t>
            </a:r>
            <a:endParaRPr kumimoji="1" lang="en-US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19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37603" y="1617913"/>
            <a:ext cx="9970476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实时数据源：确定交易域和模型表（</a:t>
            </a:r>
            <a:r>
              <a:rPr kumimoji="1"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dwd_trd_all_ord_ri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实时订单宽表 ）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取字段逻辑：统计日期（直接取数）、商家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ID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（直接取数）、成交客户数（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COUNT(DISTINCT </a:t>
            </a:r>
            <a:r>
              <a:rPr kumimoji="1"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buyer_id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）、成交订单数（</a:t>
            </a:r>
            <a:r>
              <a:rPr kumimoji="1"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COUNT(</a:t>
            </a:r>
            <a:r>
              <a:rPr kumimoji="1" lang="en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order_id</a:t>
            </a:r>
            <a:r>
              <a:rPr kumimoji="1"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）、支付金额（</a:t>
            </a:r>
            <a:r>
              <a:rPr kumimoji="1"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SUM(</a:t>
            </a:r>
            <a:r>
              <a:rPr kumimoji="1" lang="en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pay_order_amt</a:t>
            </a:r>
            <a:r>
              <a:rPr kumimoji="1" lang="en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）、支付状态（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order_status</a:t>
            </a:r>
            <a:r>
              <a:rPr kumimoji="1"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=20 </a:t>
            </a: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确定结果表：</a:t>
            </a:r>
            <a:r>
              <a:rPr kumimoji="1" lang="en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dap_ext_ba_slr_trd_ri</a:t>
            </a:r>
            <a:endParaRPr kumimoji="1" lang="en-US" altLang="zh-CN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C841B2A-FAF4-6A48-B575-8B44A7A89935}"/>
              </a:ext>
            </a:extLst>
          </p:cNvPr>
          <p:cNvSpPr txBox="1"/>
          <p:nvPr/>
        </p:nvSpPr>
        <p:spPr>
          <a:xfrm>
            <a:off x="720969" y="756139"/>
            <a:ext cx="18582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分析需求</a:t>
            </a:r>
            <a:endParaRPr kumimoji="1" lang="en-US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93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C841B2A-FAF4-6A48-B575-8B44A7A89935}"/>
              </a:ext>
            </a:extLst>
          </p:cNvPr>
          <p:cNvSpPr txBox="1"/>
          <p:nvPr/>
        </p:nvSpPr>
        <p:spPr>
          <a:xfrm>
            <a:off x="720969" y="756139"/>
            <a:ext cx="2694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确定技术方案</a:t>
            </a:r>
            <a:endParaRPr kumimoji="1" lang="en-US" altLang="zh-CN" sz="3200" b="1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A3BB7EA-1DF6-674E-96D9-A3B101A558CB}"/>
              </a:ext>
            </a:extLst>
          </p:cNvPr>
          <p:cNvSpPr txBox="1"/>
          <p:nvPr/>
        </p:nvSpPr>
        <p:spPr>
          <a:xfrm>
            <a:off x="1063257" y="1892595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1.</a:t>
            </a:r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确定数据流向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8D0D868B-1CF9-1748-804F-C72DD706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7" y="2628942"/>
            <a:ext cx="5580132" cy="35174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D76595C-E89B-7A45-8A6C-9A602B9DC54B}"/>
              </a:ext>
            </a:extLst>
          </p:cNvPr>
          <p:cNvSpPr txBox="1"/>
          <p:nvPr/>
        </p:nvSpPr>
        <p:spPr>
          <a:xfrm>
            <a:off x="7066116" y="1892595"/>
            <a:ext cx="3869970" cy="1867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、确定结果表存储类型</a:t>
            </a:r>
            <a:endParaRPr kumimoji="1" lang="en-US" altLang="zh-CN" sz="2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</a:t>
            </a:r>
            <a:endParaRPr kumimoji="1" lang="en-US" altLang="zh-CN" sz="2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kumimoji="1" lang="zh-CN" altLang="en-US" sz="24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结果数据存储到</a:t>
            </a:r>
            <a:r>
              <a:rPr kumimoji="1" lang="en-US" altLang="zh-CN" sz="24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ES</a:t>
            </a:r>
            <a:r>
              <a:rPr kumimoji="1" lang="zh-CN" altLang="en-US" sz="2400" dirty="0">
                <a:solidFill>
                  <a:srgbClr val="FF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中！</a:t>
            </a:r>
            <a:endParaRPr kumimoji="1" lang="en-US" altLang="zh-CN" sz="2400" dirty="0">
              <a:solidFill>
                <a:srgbClr val="FF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2194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11901</TotalTime>
  <Words>263</Words>
  <Application>Microsoft Macintosh PowerPoint</Application>
  <PresentationFormat>自定义</PresentationFormat>
  <Paragraphs>93</Paragraphs>
  <Slides>28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开发实现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刘洋</dc:creator>
  <cp:lastModifiedBy>shilei ying</cp:lastModifiedBy>
  <cp:revision>2776</cp:revision>
  <dcterms:created xsi:type="dcterms:W3CDTF">2019-07-05T06:30:15Z</dcterms:created>
  <dcterms:modified xsi:type="dcterms:W3CDTF">2020-01-16T03:26:53Z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